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9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7" y="1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9625-6196-4AF5-BF8D-27FE955006DC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EB252-C5CD-4C54-8463-333D70EB51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936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9625-6196-4AF5-BF8D-27FE955006DC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EB252-C5CD-4C54-8463-333D70EB51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471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9625-6196-4AF5-BF8D-27FE955006DC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EB252-C5CD-4C54-8463-333D70EB51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15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9625-6196-4AF5-BF8D-27FE955006DC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EB252-C5CD-4C54-8463-333D70EB51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832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9625-6196-4AF5-BF8D-27FE955006DC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EB252-C5CD-4C54-8463-333D70EB51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135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9625-6196-4AF5-BF8D-27FE955006DC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EB252-C5CD-4C54-8463-333D70EB51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0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9625-6196-4AF5-BF8D-27FE955006DC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EB252-C5CD-4C54-8463-333D70EB51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86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9625-6196-4AF5-BF8D-27FE955006DC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EB252-C5CD-4C54-8463-333D70EB51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508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9625-6196-4AF5-BF8D-27FE955006DC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EB252-C5CD-4C54-8463-333D70EB51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998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9625-6196-4AF5-BF8D-27FE955006DC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EB252-C5CD-4C54-8463-333D70EB51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7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9625-6196-4AF5-BF8D-27FE955006DC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EB252-C5CD-4C54-8463-333D70EB51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175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49625-6196-4AF5-BF8D-27FE955006DC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EB252-C5CD-4C54-8463-333D70EB51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050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"/>
            <a:ext cx="10515600" cy="919874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To be Autistic: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1485"/>
            <a:ext cx="10515600" cy="48354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600" dirty="0">
              <a:latin typeface="Century Gothic" panose="020B0502020202020204" pitchFamily="34" charset="0"/>
            </a:endParaRPr>
          </a:p>
          <a:p>
            <a:endParaRPr lang="en-GB" sz="2600" dirty="0">
              <a:latin typeface="Century Gothic" panose="020B0502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B97C8FF-4923-4C6D-A528-1595DCAD8967}"/>
              </a:ext>
            </a:extLst>
          </p:cNvPr>
          <p:cNvSpPr txBox="1">
            <a:spLocks/>
          </p:cNvSpPr>
          <p:nvPr/>
        </p:nvSpPr>
        <p:spPr>
          <a:xfrm>
            <a:off x="838200" y="1106041"/>
            <a:ext cx="105156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Autistic experience/to be Autistic: 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“[A] neurodevelopmental difference, where Autistic brains work differently to non-autistic people. ​There are as many different brains and ways of experiencing the world as there are different bodies. ​ There is a variety of Autistic people, just as there is a variety of non-autistic people, but all Autistic people share some similarities. ​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444444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These similarities include ​differences in experience of the sensory world, ​communication, ​thinking, socialising and moving​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444444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444444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444444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444444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444444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Dr Chloe Farahar Aucademy 2021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24E415-24B4-F650-9492-DA3010D493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6586" y="4744279"/>
            <a:ext cx="3158002" cy="143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182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1_Office Theme</vt:lpstr>
      <vt:lpstr>To be Autistic: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be Autistic:</dc:title>
  <dc:creator>Tigger Pritchard Bridging The Neurodivide</dc:creator>
  <cp:lastModifiedBy>Tigger Pritchard Bridging The Neurodivide</cp:lastModifiedBy>
  <cp:revision>1</cp:revision>
  <dcterms:created xsi:type="dcterms:W3CDTF">2023-11-27T14:47:31Z</dcterms:created>
  <dcterms:modified xsi:type="dcterms:W3CDTF">2023-11-27T14:47:41Z</dcterms:modified>
</cp:coreProperties>
</file>